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5715000" cy="1905000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0">
          <p15:clr>
            <a:srgbClr val="747775"/>
          </p15:clr>
        </p15:guide>
        <p15:guide id="2" pos="180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Qe22lEhs6auX+VP8ifbHE1YVY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480" y="412"/>
      </p:cViewPr>
      <p:guideLst>
        <p:guide orient="horz" pos="600"/>
        <p:guide pos="18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-1714226" y="685800"/>
            <a:ext cx="10287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grpSp>
        <p:nvGrpSpPr>
          <p:cNvPr id="12" name="Google Shape;12;p5"/>
          <p:cNvGrpSpPr/>
          <p:nvPr/>
        </p:nvGrpSpPr>
        <p:grpSpPr>
          <a:xfrm>
            <a:off x="287819" y="174623"/>
            <a:ext cx="6190686" cy="1617334"/>
            <a:chOff x="287819" y="174623"/>
            <a:chExt cx="6190686" cy="1617334"/>
          </a:xfrm>
        </p:grpSpPr>
        <p:sp>
          <p:nvSpPr>
            <p:cNvPr id="13" name="Google Shape;13;p5"/>
            <p:cNvSpPr txBox="1"/>
            <p:nvPr/>
          </p:nvSpPr>
          <p:spPr>
            <a:xfrm>
              <a:off x="454805" y="174623"/>
              <a:ext cx="6023700" cy="104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25" tIns="30450" rIns="60925" bIns="304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800"/>
                <a:buFont typeface="Play"/>
                <a:buNone/>
              </a:pPr>
              <a:r>
                <a:rPr lang="pt-BR" sz="3200" b="0" i="0" u="none" strike="noStrike" cap="non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Venha visitar</a:t>
              </a:r>
              <a:endPara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800"/>
                <a:buFont typeface="Play"/>
                <a:buNone/>
              </a:pPr>
              <a:r>
                <a:rPr lang="pt-BR" sz="3200" b="1" i="0" u="none" strike="noStrike" cap="non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a FEICON</a:t>
              </a:r>
              <a:endPara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4" name="Google Shape;14;p5" title="TESTE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87819" y="1084432"/>
              <a:ext cx="2122550" cy="7075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" name="Google Shape;15;p5"/>
          <p:cNvGrpSpPr/>
          <p:nvPr/>
        </p:nvGrpSpPr>
        <p:grpSpPr>
          <a:xfrm>
            <a:off x="287819" y="174623"/>
            <a:ext cx="6190686" cy="1617334"/>
            <a:chOff x="287819" y="174623"/>
            <a:chExt cx="6190686" cy="1617334"/>
          </a:xfrm>
        </p:grpSpPr>
        <p:sp>
          <p:nvSpPr>
            <p:cNvPr id="16" name="Google Shape;16;p5"/>
            <p:cNvSpPr txBox="1"/>
            <p:nvPr/>
          </p:nvSpPr>
          <p:spPr>
            <a:xfrm>
              <a:off x="454805" y="174623"/>
              <a:ext cx="6023700" cy="104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25" tIns="30450" rIns="60925" bIns="304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800"/>
                <a:buFont typeface="Play"/>
                <a:buNone/>
              </a:pPr>
              <a:r>
                <a:rPr lang="pt-BR" sz="3200" b="0" i="0" u="none" strike="noStrike" cap="non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Venha visitar</a:t>
              </a:r>
              <a:endPara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800"/>
                <a:buFont typeface="Play"/>
                <a:buNone/>
              </a:pPr>
              <a:r>
                <a:rPr lang="pt-BR" sz="3200" b="1" i="0" u="none" strike="noStrike" cap="non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a FEICON</a:t>
              </a:r>
              <a:endPara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7" name="Google Shape;17;p5" title="TESTE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87819" y="1084432"/>
              <a:ext cx="2122550" cy="7075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8" name="Google Shape;18;p5"/>
          <p:cNvGrpSpPr/>
          <p:nvPr/>
        </p:nvGrpSpPr>
        <p:grpSpPr>
          <a:xfrm>
            <a:off x="287819" y="174623"/>
            <a:ext cx="6190686" cy="1617334"/>
            <a:chOff x="287819" y="174623"/>
            <a:chExt cx="6190686" cy="1617334"/>
          </a:xfrm>
        </p:grpSpPr>
        <p:sp>
          <p:nvSpPr>
            <p:cNvPr id="19" name="Google Shape;19;p5"/>
            <p:cNvSpPr txBox="1"/>
            <p:nvPr/>
          </p:nvSpPr>
          <p:spPr>
            <a:xfrm>
              <a:off x="454805" y="174623"/>
              <a:ext cx="6023700" cy="104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25" tIns="30450" rIns="60925" bIns="3045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800"/>
                <a:buFont typeface="Play"/>
                <a:buNone/>
              </a:pPr>
              <a:r>
                <a:rPr lang="pt-BR" sz="3200" b="0" i="0" u="none" strike="noStrike" cap="non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Venha visitar</a:t>
              </a:r>
              <a:endPara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2626"/>
                </a:buClr>
                <a:buSzPts val="4800"/>
                <a:buFont typeface="Play"/>
                <a:buNone/>
              </a:pPr>
              <a:r>
                <a:rPr lang="pt-BR" sz="3200" b="1" i="0" u="none" strike="noStrike" cap="none">
                  <a:solidFill>
                    <a:schemeClr val="dk1"/>
                  </a:solidFill>
                  <a:latin typeface="Play"/>
                  <a:ea typeface="Play"/>
                  <a:cs typeface="Play"/>
                  <a:sym typeface="Play"/>
                </a:rPr>
                <a:t>a FEICON</a:t>
              </a:r>
              <a:endParaRPr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" name="Google Shape;20;p5" title="TESTE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87819" y="1084432"/>
              <a:ext cx="2122550" cy="7075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>
            <a:spLocks noGrp="1"/>
          </p:cNvSpPr>
          <p:nvPr>
            <p:ph type="title" hasCustomPrompt="1"/>
          </p:nvPr>
        </p:nvSpPr>
        <p:spPr>
          <a:xfrm>
            <a:off x="194813" y="409676"/>
            <a:ext cx="53253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81"/>
              <a:buNone/>
              <a:defRPr sz="6481"/>
            </a:lvl9pPr>
          </a:lstStyle>
          <a:p>
            <a:r>
              <a:t>xx%</a:t>
            </a:r>
          </a:p>
        </p:txBody>
      </p:sp>
      <p:sp>
        <p:nvSpPr>
          <p:cNvPr id="58" name="Google Shape;58;p15"/>
          <p:cNvSpPr txBox="1">
            <a:spLocks noGrp="1"/>
          </p:cNvSpPr>
          <p:nvPr>
            <p:ph type="body" idx="1"/>
          </p:nvPr>
        </p:nvSpPr>
        <p:spPr>
          <a:xfrm>
            <a:off x="194813" y="1167491"/>
            <a:ext cx="5325300" cy="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L="457200" lvl="0" indent="-29032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72"/>
              <a:buChar char="●"/>
              <a:defRPr sz="972"/>
            </a:lvl1pPr>
            <a:lvl2pPr marL="914400" lvl="1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2pPr>
            <a:lvl3pPr marL="1371600" lvl="2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3pPr>
            <a:lvl4pPr marL="1828800" lvl="3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4pPr>
            <a:lvl5pPr marL="2286000" lvl="4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5pPr>
            <a:lvl6pPr marL="2743200" lvl="5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6pPr>
            <a:lvl7pPr marL="3200400" lvl="6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7pPr>
            <a:lvl8pPr marL="3657600" lvl="7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8pPr>
            <a:lvl9pPr marL="4114800" lvl="8" indent="-27660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908" y="101424"/>
            <a:ext cx="4929187" cy="368212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908" y="507118"/>
            <a:ext cx="4929187" cy="120870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2907" y="1765653"/>
            <a:ext cx="1285875" cy="101424"/>
          </a:xfrm>
          <a:prstGeom prst="rect">
            <a:avLst/>
          </a:prstGeom>
        </p:spPr>
        <p:txBody>
          <a:bodyPr/>
          <a:lstStyle/>
          <a:p>
            <a:fld id="{48AC9B84-3720-4132-BD5B-86B7E087AC46}" type="datetimeFigureOut">
              <a:rPr lang="pt-BR" smtClean="0"/>
              <a:t>20/01/2026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3094" y="1765653"/>
            <a:ext cx="1928812" cy="10142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36218" y="1765653"/>
            <a:ext cx="1285875" cy="101424"/>
          </a:xfrm>
          <a:prstGeom prst="rect">
            <a:avLst/>
          </a:prstGeom>
        </p:spPr>
        <p:txBody>
          <a:bodyPr/>
          <a:lstStyle/>
          <a:p>
            <a:fld id="{1CB4B204-4A4D-4D7E-A219-D4CC0AE78BF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Imagem 7">
            <a:extLst>
              <a:ext uri="{FF2B5EF4-FFF2-40B4-BE49-F238E27FC236}">
                <a16:creationId xmlns:a16="http://schemas.microsoft.com/office/drawing/2014/main" id="{1AC18719-37C8-D288-9818-51F78D94A5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36773" y="320271"/>
            <a:ext cx="3388395" cy="635292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192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194813" y="796611"/>
            <a:ext cx="5325300" cy="31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44"/>
              <a:buNone/>
              <a:defRPr sz="1944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194813" y="164824"/>
            <a:ext cx="5325300" cy="2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194813" y="426843"/>
            <a:ext cx="5325300" cy="12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L="457200" lvl="0" indent="-29032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72"/>
              <a:buChar char="●"/>
              <a:defRPr sz="972"/>
            </a:lvl1pPr>
            <a:lvl2pPr marL="914400" lvl="1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2pPr>
            <a:lvl3pPr marL="1371600" lvl="2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3pPr>
            <a:lvl4pPr marL="1828800" lvl="3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4pPr>
            <a:lvl5pPr marL="2286000" lvl="4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5pPr>
            <a:lvl6pPr marL="2743200" lvl="5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6pPr>
            <a:lvl7pPr marL="3200400" lvl="6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7pPr>
            <a:lvl8pPr marL="3657600" lvl="7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8pPr>
            <a:lvl9pPr marL="4114800" lvl="8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194813" y="164824"/>
            <a:ext cx="5325300" cy="2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194813" y="426843"/>
            <a:ext cx="2499900" cy="12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L="457200" lvl="0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1pPr>
            <a:lvl2pPr marL="914400" lvl="1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2pPr>
            <a:lvl3pPr marL="1371600" lvl="2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3pPr>
            <a:lvl4pPr marL="1828800" lvl="3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4pPr>
            <a:lvl5pPr marL="2286000" lvl="4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5pPr>
            <a:lvl6pPr marL="2743200" lvl="5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6pPr>
            <a:lvl7pPr marL="3200400" lvl="6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7pPr>
            <a:lvl8pPr marL="3657600" lvl="7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8pPr>
            <a:lvl9pPr marL="4114800" lvl="8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2"/>
          </p:nvPr>
        </p:nvSpPr>
        <p:spPr>
          <a:xfrm>
            <a:off x="3020250" y="426843"/>
            <a:ext cx="2499900" cy="12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L="457200" lvl="0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1pPr>
            <a:lvl2pPr marL="914400" lvl="1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2pPr>
            <a:lvl3pPr marL="1371600" lvl="2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3pPr>
            <a:lvl4pPr marL="1828800" lvl="3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4pPr>
            <a:lvl5pPr marL="2286000" lvl="4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5pPr>
            <a:lvl6pPr marL="2743200" lvl="5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6pPr>
            <a:lvl7pPr marL="3200400" lvl="6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7pPr>
            <a:lvl8pPr marL="3657600" lvl="7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8pPr>
            <a:lvl9pPr marL="4114800" lvl="8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194813" y="164824"/>
            <a:ext cx="5325300" cy="2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12"/>
              <a:buNone/>
              <a:defRPr sz="1512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94813" y="205778"/>
            <a:ext cx="1755000" cy="2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96"/>
              <a:buNone/>
              <a:defRPr sz="1296"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194813" y="514667"/>
            <a:ext cx="1755000" cy="11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L="457200" lvl="0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1pPr>
            <a:lvl2pPr marL="914400" lvl="1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2pPr>
            <a:lvl3pPr marL="1371600" lvl="2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3pPr>
            <a:lvl4pPr marL="1828800" lvl="3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4pPr>
            <a:lvl5pPr marL="2286000" lvl="4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5pPr>
            <a:lvl6pPr marL="2743200" lvl="5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6pPr>
            <a:lvl7pPr marL="3200400" lvl="6" indent="-26974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●"/>
              <a:defRPr sz="648"/>
            </a:lvl7pPr>
            <a:lvl8pPr marL="3657600" lvl="7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○"/>
              <a:defRPr sz="648"/>
            </a:lvl8pPr>
            <a:lvl9pPr marL="4114800" lvl="8" indent="-269747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48"/>
              <a:buChar char="■"/>
              <a:defRPr sz="648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306406" y="166722"/>
            <a:ext cx="3979800" cy="15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93"/>
              <a:buNone/>
              <a:defRPr sz="2592"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/>
          <p:nvPr/>
        </p:nvSpPr>
        <p:spPr>
          <a:xfrm>
            <a:off x="2857500" y="-46"/>
            <a:ext cx="2857500" cy="190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9375" tIns="49375" rIns="49375" bIns="493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3"/>
          <p:cNvSpPr txBox="1">
            <a:spLocks noGrp="1"/>
          </p:cNvSpPr>
          <p:nvPr>
            <p:ph type="title"/>
          </p:nvPr>
        </p:nvSpPr>
        <p:spPr>
          <a:xfrm>
            <a:off x="165938" y="456731"/>
            <a:ext cx="25281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69"/>
              <a:buNone/>
              <a:defRPr sz="2268"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1"/>
          </p:nvPr>
        </p:nvSpPr>
        <p:spPr>
          <a:xfrm>
            <a:off x="165938" y="1038176"/>
            <a:ext cx="25281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34"/>
              <a:buNone/>
              <a:defRPr sz="1134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2"/>
          </p:nvPr>
        </p:nvSpPr>
        <p:spPr>
          <a:xfrm>
            <a:off x="3087188" y="268176"/>
            <a:ext cx="2398200" cy="13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457200" lvl="0" indent="-29032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972"/>
              <a:buChar char="●"/>
              <a:defRPr sz="972"/>
            </a:lvl1pPr>
            <a:lvl2pPr marL="914400" lvl="1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2pPr>
            <a:lvl3pPr marL="1371600" lvl="2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3pPr>
            <a:lvl4pPr marL="1828800" lvl="3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4pPr>
            <a:lvl5pPr marL="2286000" lvl="4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5pPr>
            <a:lvl6pPr marL="2743200" lvl="5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6pPr>
            <a:lvl7pPr marL="3200400" lvl="6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●"/>
              <a:defRPr sz="756"/>
            </a:lvl7pPr>
            <a:lvl8pPr marL="3657600" lvl="7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○"/>
              <a:defRPr sz="756"/>
            </a:lvl8pPr>
            <a:lvl9pPr marL="4114800" lvl="8" indent="-27660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6"/>
              <a:buChar char="■"/>
              <a:defRPr sz="756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body" idx="1"/>
          </p:nvPr>
        </p:nvSpPr>
        <p:spPr>
          <a:xfrm>
            <a:off x="194813" y="1566880"/>
            <a:ext cx="3749400" cy="2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2"/>
              <a:buNone/>
              <a:defRPr sz="972"/>
            </a:lvl1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194813" y="164824"/>
            <a:ext cx="5325300" cy="21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None/>
              <a:defRPr sz="1512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194813" y="426843"/>
            <a:ext cx="5325300" cy="12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t" anchorCtr="0">
            <a:normAutofit/>
          </a:bodyPr>
          <a:lstStyle>
            <a:lvl1pPr marL="457200" marR="0" lvl="0" indent="-29032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72"/>
              <a:buFont typeface="Arial"/>
              <a:buChar char="●"/>
              <a:defRPr sz="972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○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■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●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○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■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●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○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6606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56"/>
              <a:buFont typeface="Arial"/>
              <a:buChar char="■"/>
              <a:defRPr sz="756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5295286" y="1727117"/>
            <a:ext cx="342900" cy="1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9375" tIns="49375" rIns="49375" bIns="4937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"/>
              <a:buFont typeface="Arial"/>
              <a:buNone/>
              <a:defRPr sz="54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9" name="Google Shape;9;p4" title="TESTE.png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3438" y="983311"/>
            <a:ext cx="2749575" cy="9165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1AAF7-FAEC-6C14-580A-2714CFAEE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8DC7CF72-E121-0E7F-102C-EE87111F7B8F}"/>
              </a:ext>
            </a:extLst>
          </p:cNvPr>
          <p:cNvSpPr txBox="1"/>
          <p:nvPr/>
        </p:nvSpPr>
        <p:spPr>
          <a:xfrm>
            <a:off x="3959223" y="988555"/>
            <a:ext cx="10858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/>
              <a:t>Insira seu logo aqui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32FD195F-E1B5-015F-ECB9-9D74AF2DD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820"/>
            <a:ext cx="5715000" cy="1907820"/>
          </a:xfrm>
          <a:prstGeom prst="rect">
            <a:avLst/>
          </a:prstGeom>
        </p:spPr>
      </p:pic>
      <p:sp>
        <p:nvSpPr>
          <p:cNvPr id="2" name="Espaço Reservado para Imagem 7">
            <a:extLst>
              <a:ext uri="{FF2B5EF4-FFF2-40B4-BE49-F238E27FC236}">
                <a16:creationId xmlns:a16="http://schemas.microsoft.com/office/drawing/2014/main" id="{FBFDEDC4-1069-6BF2-BBEB-92B758543C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56566" y="304800"/>
            <a:ext cx="1291166" cy="1295400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D991F3E-7684-CB75-29EB-755C36FE1412}"/>
              </a:ext>
            </a:extLst>
          </p:cNvPr>
          <p:cNvSpPr txBox="1"/>
          <p:nvPr/>
        </p:nvSpPr>
        <p:spPr>
          <a:xfrm>
            <a:off x="3959222" y="1033233"/>
            <a:ext cx="10858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/>
              <a:t>Insira seu logo aqui</a:t>
            </a:r>
          </a:p>
        </p:txBody>
      </p:sp>
    </p:spTree>
    <p:extLst>
      <p:ext uri="{BB962C8B-B14F-4D97-AF65-F5344CB8AC3E}">
        <p14:creationId xmlns:p14="http://schemas.microsoft.com/office/powerpoint/2010/main" val="71104683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Personalizar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Play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Tavares, Aline (RX-SAO)</dc:creator>
  <cp:lastModifiedBy>Tavares, Aline (RX-SAO)</cp:lastModifiedBy>
  <cp:revision>1</cp:revision>
  <dcterms:modified xsi:type="dcterms:W3CDTF">2026-01-20T21:40:28Z</dcterms:modified>
</cp:coreProperties>
</file>