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6" d="100"/>
          <a:sy n="66" d="100"/>
        </p:scale>
        <p:origin x="335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0A7C5-6BC5-45E8-98FD-B4A11D6B6E19}" type="datetimeFigureOut">
              <a:rPr lang="en-US" smtClean="0"/>
              <a:t>10/23/2023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664B5-FD8F-4A89-B1AB-633AFFFFAF6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7837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0A7C5-6BC5-45E8-98FD-B4A11D6B6E19}" type="datetimeFigureOut">
              <a:rPr lang="en-US" smtClean="0"/>
              <a:t>10/23/2023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664B5-FD8F-4A89-B1AB-633AFFFFAF6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7725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0A7C5-6BC5-45E8-98FD-B4A11D6B6E19}" type="datetimeFigureOut">
              <a:rPr lang="en-US" smtClean="0"/>
              <a:t>10/23/2023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664B5-FD8F-4A89-B1AB-633AFFFFAF6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0A7C5-6BC5-45E8-98FD-B4A11D6B6E19}" type="datetimeFigureOut">
              <a:rPr lang="en-US" smtClean="0"/>
              <a:t>10/23/2023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664B5-FD8F-4A89-B1AB-633AFFFFAF6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256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0A7C5-6BC5-45E8-98FD-B4A11D6B6E19}" type="datetimeFigureOut">
              <a:rPr lang="en-US" smtClean="0"/>
              <a:t>10/23/2023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664B5-FD8F-4A89-B1AB-633AFFFFAF6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825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0A7C5-6BC5-45E8-98FD-B4A11D6B6E19}" type="datetimeFigureOut">
              <a:rPr lang="en-US" smtClean="0"/>
              <a:t>10/23/2023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664B5-FD8F-4A89-B1AB-633AFFFFAF6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7983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0A7C5-6BC5-45E8-98FD-B4A11D6B6E19}" type="datetimeFigureOut">
              <a:rPr lang="en-US" smtClean="0"/>
              <a:t>10/23/2023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664B5-FD8F-4A89-B1AB-633AFFFFAF6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457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0A7C5-6BC5-45E8-98FD-B4A11D6B6E19}" type="datetimeFigureOut">
              <a:rPr lang="en-US" smtClean="0"/>
              <a:t>10/23/2023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664B5-FD8F-4A89-B1AB-633AFFFFAF6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4948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0A7C5-6BC5-45E8-98FD-B4A11D6B6E19}" type="datetimeFigureOut">
              <a:rPr lang="en-US" smtClean="0"/>
              <a:t>10/23/2023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664B5-FD8F-4A89-B1AB-633AFFFFAF6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219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0A7C5-6BC5-45E8-98FD-B4A11D6B6E19}" type="datetimeFigureOut">
              <a:rPr lang="en-US" smtClean="0"/>
              <a:t>10/23/2023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664B5-FD8F-4A89-B1AB-633AFFFFAF6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264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0A7C5-6BC5-45E8-98FD-B4A11D6B6E19}" type="datetimeFigureOut">
              <a:rPr lang="en-US" smtClean="0"/>
              <a:t>10/23/2023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664B5-FD8F-4A89-B1AB-633AFFFFAF6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755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30A7C5-6BC5-45E8-98FD-B4A11D6B6E19}" type="datetimeFigureOut">
              <a:rPr lang="en-US" smtClean="0"/>
              <a:t>10/23/2023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C664B5-FD8F-4A89-B1AB-633AFFFFAF6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898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agem 28" descr="Padrão do plano de fundo&#10;&#10;Descrição gerada automaticamente com confiança baixa">
            <a:extLst>
              <a:ext uri="{FF2B5EF4-FFF2-40B4-BE49-F238E27FC236}">
                <a16:creationId xmlns:a16="http://schemas.microsoft.com/office/drawing/2014/main" id="{5B76AC11-94C9-11BF-B26E-856F7E9688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18"/>
            <a:ext cx="6858000" cy="12187164"/>
          </a:xfrm>
          <a:prstGeom prst="rect">
            <a:avLst/>
          </a:prstGeom>
        </p:spPr>
      </p:pic>
      <p:pic>
        <p:nvPicPr>
          <p:cNvPr id="7" name="Imagem 6" descr="Placa com letras pretas&#10;&#10;Descrição gerada automaticamente com confiança média">
            <a:extLst>
              <a:ext uri="{FF2B5EF4-FFF2-40B4-BE49-F238E27FC236}">
                <a16:creationId xmlns:a16="http://schemas.microsoft.com/office/drawing/2014/main" id="{625352CF-2350-EEA8-1C7F-4CDFB04585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3322" y="8909343"/>
            <a:ext cx="2620336" cy="1886476"/>
          </a:xfrm>
          <a:prstGeom prst="rect">
            <a:avLst/>
          </a:prstGeom>
        </p:spPr>
      </p:pic>
      <p:pic>
        <p:nvPicPr>
          <p:cNvPr id="13" name="Imagem 12" descr="Uma imagem contendo Forma&#10;&#10;Descrição gerada automaticamente">
            <a:extLst>
              <a:ext uri="{FF2B5EF4-FFF2-40B4-BE49-F238E27FC236}">
                <a16:creationId xmlns:a16="http://schemas.microsoft.com/office/drawing/2014/main" id="{86BE7651-491B-B586-9E4A-2FCB61511CB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141" t="41917" b="24159"/>
          <a:stretch/>
        </p:blipFill>
        <p:spPr>
          <a:xfrm>
            <a:off x="0" y="0"/>
            <a:ext cx="3259392" cy="3203630"/>
          </a:xfrm>
          <a:prstGeom prst="rect">
            <a:avLst/>
          </a:prstGeom>
        </p:spPr>
      </p:pic>
      <p:pic>
        <p:nvPicPr>
          <p:cNvPr id="15" name="Imagem 14" descr="Logotipo&#10;&#10;Descrição gerada automaticamente">
            <a:extLst>
              <a:ext uri="{FF2B5EF4-FFF2-40B4-BE49-F238E27FC236}">
                <a16:creationId xmlns:a16="http://schemas.microsoft.com/office/drawing/2014/main" id="{45DFD237-324B-B89B-72D5-A50D001129C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488"/>
          <a:stretch/>
        </p:blipFill>
        <p:spPr>
          <a:xfrm>
            <a:off x="1905391" y="2877940"/>
            <a:ext cx="4952609" cy="5903204"/>
          </a:xfrm>
          <a:prstGeom prst="rect">
            <a:avLst/>
          </a:prstGeom>
        </p:spPr>
      </p:pic>
      <p:pic>
        <p:nvPicPr>
          <p:cNvPr id="17" name="Imagem 16" descr="Tela de computador com texto preto sobre fundo branco&#10;&#10;Descrição gerada automaticamente com confiança média">
            <a:extLst>
              <a:ext uri="{FF2B5EF4-FFF2-40B4-BE49-F238E27FC236}">
                <a16:creationId xmlns:a16="http://schemas.microsoft.com/office/drawing/2014/main" id="{909F3E8D-2DF4-C4F9-D16A-9A8DC0E96543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070" r="27026"/>
          <a:stretch/>
        </p:blipFill>
        <p:spPr>
          <a:xfrm>
            <a:off x="-259588" y="0"/>
            <a:ext cx="7117588" cy="2865129"/>
          </a:xfrm>
          <a:prstGeom prst="rect">
            <a:avLst/>
          </a:prstGeom>
        </p:spPr>
      </p:pic>
      <p:pic>
        <p:nvPicPr>
          <p:cNvPr id="19" name="Imagem 18" descr="Placa branca com letras pretas&#10;&#10;Descrição gerada automaticamente com confiança baixa">
            <a:extLst>
              <a:ext uri="{FF2B5EF4-FFF2-40B4-BE49-F238E27FC236}">
                <a16:creationId xmlns:a16="http://schemas.microsoft.com/office/drawing/2014/main" id="{42E9C203-E0B0-C48C-38F1-BF3C455CE0F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8574" y="2962072"/>
            <a:ext cx="1774756" cy="1137980"/>
          </a:xfrm>
          <a:prstGeom prst="rect">
            <a:avLst/>
          </a:prstGeom>
        </p:spPr>
      </p:pic>
      <p:pic>
        <p:nvPicPr>
          <p:cNvPr id="21" name="Imagem 20" descr="Uma imagem contendo Diagrama&#10;&#10;Descrição gerada automaticamente">
            <a:extLst>
              <a:ext uri="{FF2B5EF4-FFF2-40B4-BE49-F238E27FC236}">
                <a16:creationId xmlns:a16="http://schemas.microsoft.com/office/drawing/2014/main" id="{B06EBFFF-8BED-9FAA-6FB0-8379B6F5B18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085" y="3203630"/>
            <a:ext cx="4501024" cy="3966353"/>
          </a:xfrm>
          <a:prstGeom prst="rect">
            <a:avLst/>
          </a:prstGeom>
        </p:spPr>
      </p:pic>
      <p:pic>
        <p:nvPicPr>
          <p:cNvPr id="11" name="Imagem 10" descr="Uma imagem contendo Texto&#10;&#10;Descrição gerada automaticamente">
            <a:extLst>
              <a:ext uri="{FF2B5EF4-FFF2-40B4-BE49-F238E27FC236}">
                <a16:creationId xmlns:a16="http://schemas.microsoft.com/office/drawing/2014/main" id="{AA45E165-16E1-AC14-C24B-1D4F5992190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672" y="638980"/>
            <a:ext cx="1690362" cy="1003036"/>
          </a:xfrm>
          <a:prstGeom prst="rect">
            <a:avLst/>
          </a:prstGeom>
        </p:spPr>
      </p:pic>
      <p:pic>
        <p:nvPicPr>
          <p:cNvPr id="23" name="Imagem 22" descr="Imagem digital de desenho animado&#10;&#10;Descrição gerada automaticamente com confiança baixa">
            <a:extLst>
              <a:ext uri="{FF2B5EF4-FFF2-40B4-BE49-F238E27FC236}">
                <a16:creationId xmlns:a16="http://schemas.microsoft.com/office/drawing/2014/main" id="{895A7728-D930-DC91-BBDD-F16494422EDF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531" t="30245" b="22305"/>
          <a:stretch/>
        </p:blipFill>
        <p:spPr>
          <a:xfrm>
            <a:off x="0" y="5442155"/>
            <a:ext cx="1531262" cy="4114800"/>
          </a:xfrm>
          <a:prstGeom prst="rect">
            <a:avLst/>
          </a:prstGeom>
        </p:spPr>
      </p:pic>
      <p:pic>
        <p:nvPicPr>
          <p:cNvPr id="25" name="Imagem 24" descr="Forma&#10;&#10;Descrição gerada automaticamente com confiança média">
            <a:extLst>
              <a:ext uri="{FF2B5EF4-FFF2-40B4-BE49-F238E27FC236}">
                <a16:creationId xmlns:a16="http://schemas.microsoft.com/office/drawing/2014/main" id="{EC3DBCA1-46E7-35BF-EB87-DB13F8C492B6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208140"/>
            <a:ext cx="6858000" cy="983860"/>
          </a:xfrm>
          <a:prstGeom prst="rect">
            <a:avLst/>
          </a:prstGeom>
        </p:spPr>
      </p:pic>
      <p:sp>
        <p:nvSpPr>
          <p:cNvPr id="26" name="CaixaDeTexto 25">
            <a:extLst>
              <a:ext uri="{FF2B5EF4-FFF2-40B4-BE49-F238E27FC236}">
                <a16:creationId xmlns:a16="http://schemas.microsoft.com/office/drawing/2014/main" id="{CAEB69D5-FD73-F5A4-F08D-782327AD44E5}"/>
              </a:ext>
            </a:extLst>
          </p:cNvPr>
          <p:cNvSpPr txBox="1"/>
          <p:nvPr/>
        </p:nvSpPr>
        <p:spPr>
          <a:xfrm>
            <a:off x="275770" y="11291410"/>
            <a:ext cx="27078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</a:rPr>
              <a:t>ESTANDE C191</a:t>
            </a:r>
          </a:p>
        </p:txBody>
      </p:sp>
      <p:pic>
        <p:nvPicPr>
          <p:cNvPr id="27" name="Imagem 26" descr="Diagrama&#10;&#10;Descrição gerada automaticamente com confiança média">
            <a:extLst>
              <a:ext uri="{FF2B5EF4-FFF2-40B4-BE49-F238E27FC236}">
                <a16:creationId xmlns:a16="http://schemas.microsoft.com/office/drawing/2014/main" id="{5A8E1B68-A31C-2390-38FE-D9CC2425F03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321" y="8843190"/>
            <a:ext cx="2108749" cy="2106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784087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11</TotalTime>
  <Words>2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paulo greve</dc:creator>
  <cp:lastModifiedBy>paulo greve</cp:lastModifiedBy>
  <cp:revision>2</cp:revision>
  <dcterms:created xsi:type="dcterms:W3CDTF">2023-10-23T21:58:47Z</dcterms:created>
  <dcterms:modified xsi:type="dcterms:W3CDTF">2023-10-23T22:10:24Z</dcterms:modified>
</cp:coreProperties>
</file>