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440021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4" d="100"/>
          <a:sy n="64" d="100"/>
        </p:scale>
        <p:origin x="1890" y="1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027" y="1178222"/>
            <a:ext cx="10800160" cy="2506427"/>
          </a:xfrm>
        </p:spPr>
        <p:txBody>
          <a:bodyPr anchor="b"/>
          <a:lstStyle>
            <a:lvl1pPr algn="ctr">
              <a:defRPr sz="629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3781306"/>
            <a:ext cx="10800160" cy="1738167"/>
          </a:xfrm>
        </p:spPr>
        <p:txBody>
          <a:bodyPr/>
          <a:lstStyle>
            <a:lvl1pPr marL="0" indent="0" algn="ctr">
              <a:buNone/>
              <a:defRPr sz="2520"/>
            </a:lvl1pPr>
            <a:lvl2pPr marL="479969" indent="0" algn="ctr">
              <a:buNone/>
              <a:defRPr sz="2100"/>
            </a:lvl2pPr>
            <a:lvl3pPr marL="959937" indent="0" algn="ctr">
              <a:buNone/>
              <a:defRPr sz="1890"/>
            </a:lvl3pPr>
            <a:lvl4pPr marL="1439906" indent="0" algn="ctr">
              <a:buNone/>
              <a:defRPr sz="1680"/>
            </a:lvl4pPr>
            <a:lvl5pPr marL="1919874" indent="0" algn="ctr">
              <a:buNone/>
              <a:defRPr sz="1680"/>
            </a:lvl5pPr>
            <a:lvl6pPr marL="2399843" indent="0" algn="ctr">
              <a:buNone/>
              <a:defRPr sz="1680"/>
            </a:lvl6pPr>
            <a:lvl7pPr marL="2879811" indent="0" algn="ctr">
              <a:buNone/>
              <a:defRPr sz="1680"/>
            </a:lvl7pPr>
            <a:lvl8pPr marL="3359780" indent="0" algn="ctr">
              <a:buNone/>
              <a:defRPr sz="1680"/>
            </a:lvl8pPr>
            <a:lvl9pPr marL="3839748" indent="0" algn="ctr">
              <a:buNone/>
              <a:defRPr sz="168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39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047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2" y="383297"/>
            <a:ext cx="3105046" cy="610108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383297"/>
            <a:ext cx="9135135" cy="6101085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656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14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4" y="1794830"/>
            <a:ext cx="12420184" cy="2994714"/>
          </a:xfrm>
        </p:spPr>
        <p:txBody>
          <a:bodyPr anchor="b"/>
          <a:lstStyle>
            <a:lvl1pPr>
              <a:defRPr sz="629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4" y="4817875"/>
            <a:ext cx="12420184" cy="15748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1pPr>
            <a:lvl2pPr marL="47996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5993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39906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19874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399843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79811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597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39748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227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1916484"/>
            <a:ext cx="6120091" cy="45678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1916484"/>
            <a:ext cx="6120091" cy="45678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587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383297"/>
            <a:ext cx="12420184" cy="1391534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1" y="1764832"/>
            <a:ext cx="6091965" cy="86491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79969" indent="0">
              <a:buNone/>
              <a:defRPr sz="2100" b="1"/>
            </a:lvl2pPr>
            <a:lvl3pPr marL="959937" indent="0">
              <a:buNone/>
              <a:defRPr sz="1890" b="1"/>
            </a:lvl3pPr>
            <a:lvl4pPr marL="1439906" indent="0">
              <a:buNone/>
              <a:defRPr sz="1680" b="1"/>
            </a:lvl4pPr>
            <a:lvl5pPr marL="1919874" indent="0">
              <a:buNone/>
              <a:defRPr sz="1680" b="1"/>
            </a:lvl5pPr>
            <a:lvl6pPr marL="2399843" indent="0">
              <a:buNone/>
              <a:defRPr sz="1680" b="1"/>
            </a:lvl6pPr>
            <a:lvl7pPr marL="2879811" indent="0">
              <a:buNone/>
              <a:defRPr sz="1680" b="1"/>
            </a:lvl7pPr>
            <a:lvl8pPr marL="3359780" indent="0">
              <a:buNone/>
              <a:defRPr sz="1680" b="1"/>
            </a:lvl8pPr>
            <a:lvl9pPr marL="3839748" indent="0">
              <a:buNone/>
              <a:defRPr sz="168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1" y="2629749"/>
            <a:ext cx="6091965" cy="386796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8" y="1764832"/>
            <a:ext cx="6121966" cy="86491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79969" indent="0">
              <a:buNone/>
              <a:defRPr sz="2100" b="1"/>
            </a:lvl2pPr>
            <a:lvl3pPr marL="959937" indent="0">
              <a:buNone/>
              <a:defRPr sz="1890" b="1"/>
            </a:lvl3pPr>
            <a:lvl4pPr marL="1439906" indent="0">
              <a:buNone/>
              <a:defRPr sz="1680" b="1"/>
            </a:lvl4pPr>
            <a:lvl5pPr marL="1919874" indent="0">
              <a:buNone/>
              <a:defRPr sz="1680" b="1"/>
            </a:lvl5pPr>
            <a:lvl6pPr marL="2399843" indent="0">
              <a:buNone/>
              <a:defRPr sz="1680" b="1"/>
            </a:lvl6pPr>
            <a:lvl7pPr marL="2879811" indent="0">
              <a:buNone/>
              <a:defRPr sz="1680" b="1"/>
            </a:lvl7pPr>
            <a:lvl8pPr marL="3359780" indent="0">
              <a:buNone/>
              <a:defRPr sz="1680" b="1"/>
            </a:lvl8pPr>
            <a:lvl9pPr marL="3839748" indent="0">
              <a:buNone/>
              <a:defRPr sz="168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8" y="2629749"/>
            <a:ext cx="6121966" cy="386796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283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086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411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479954"/>
            <a:ext cx="4644443" cy="1679840"/>
          </a:xfrm>
        </p:spPr>
        <p:txBody>
          <a:bodyPr anchor="b"/>
          <a:lstStyle>
            <a:lvl1pPr>
              <a:defRPr sz="33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1036569"/>
            <a:ext cx="7290108" cy="5116178"/>
          </a:xfrm>
        </p:spPr>
        <p:txBody>
          <a:bodyPr/>
          <a:lstStyle>
            <a:lvl1pPr>
              <a:defRPr sz="3359"/>
            </a:lvl1pPr>
            <a:lvl2pPr>
              <a:defRPr sz="2939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159794"/>
            <a:ext cx="4644443" cy="4001285"/>
          </a:xfrm>
        </p:spPr>
        <p:txBody>
          <a:bodyPr/>
          <a:lstStyle>
            <a:lvl1pPr marL="0" indent="0">
              <a:buNone/>
              <a:defRPr sz="1680"/>
            </a:lvl1pPr>
            <a:lvl2pPr marL="479969" indent="0">
              <a:buNone/>
              <a:defRPr sz="1470"/>
            </a:lvl2pPr>
            <a:lvl3pPr marL="959937" indent="0">
              <a:buNone/>
              <a:defRPr sz="1260"/>
            </a:lvl3pPr>
            <a:lvl4pPr marL="1439906" indent="0">
              <a:buNone/>
              <a:defRPr sz="1050"/>
            </a:lvl4pPr>
            <a:lvl5pPr marL="1919874" indent="0">
              <a:buNone/>
              <a:defRPr sz="1050"/>
            </a:lvl5pPr>
            <a:lvl6pPr marL="2399843" indent="0">
              <a:buNone/>
              <a:defRPr sz="1050"/>
            </a:lvl6pPr>
            <a:lvl7pPr marL="2879811" indent="0">
              <a:buNone/>
              <a:defRPr sz="1050"/>
            </a:lvl7pPr>
            <a:lvl8pPr marL="3359780" indent="0">
              <a:buNone/>
              <a:defRPr sz="1050"/>
            </a:lvl8pPr>
            <a:lvl9pPr marL="3839748" indent="0">
              <a:buNone/>
              <a:defRPr sz="10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881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479954"/>
            <a:ext cx="4644443" cy="1679840"/>
          </a:xfrm>
        </p:spPr>
        <p:txBody>
          <a:bodyPr anchor="b"/>
          <a:lstStyle>
            <a:lvl1pPr>
              <a:defRPr sz="33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1036569"/>
            <a:ext cx="7290108" cy="5116178"/>
          </a:xfrm>
        </p:spPr>
        <p:txBody>
          <a:bodyPr anchor="t"/>
          <a:lstStyle>
            <a:lvl1pPr marL="0" indent="0">
              <a:buNone/>
              <a:defRPr sz="3359"/>
            </a:lvl1pPr>
            <a:lvl2pPr marL="479969" indent="0">
              <a:buNone/>
              <a:defRPr sz="2939"/>
            </a:lvl2pPr>
            <a:lvl3pPr marL="959937" indent="0">
              <a:buNone/>
              <a:defRPr sz="2520"/>
            </a:lvl3pPr>
            <a:lvl4pPr marL="1439906" indent="0">
              <a:buNone/>
              <a:defRPr sz="2100"/>
            </a:lvl4pPr>
            <a:lvl5pPr marL="1919874" indent="0">
              <a:buNone/>
              <a:defRPr sz="2100"/>
            </a:lvl5pPr>
            <a:lvl6pPr marL="2399843" indent="0">
              <a:buNone/>
              <a:defRPr sz="2100"/>
            </a:lvl6pPr>
            <a:lvl7pPr marL="2879811" indent="0">
              <a:buNone/>
              <a:defRPr sz="2100"/>
            </a:lvl7pPr>
            <a:lvl8pPr marL="3359780" indent="0">
              <a:buNone/>
              <a:defRPr sz="2100"/>
            </a:lvl8pPr>
            <a:lvl9pPr marL="3839748" indent="0">
              <a:buNone/>
              <a:defRPr sz="21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159794"/>
            <a:ext cx="4644443" cy="4001285"/>
          </a:xfrm>
        </p:spPr>
        <p:txBody>
          <a:bodyPr/>
          <a:lstStyle>
            <a:lvl1pPr marL="0" indent="0">
              <a:buNone/>
              <a:defRPr sz="1680"/>
            </a:lvl1pPr>
            <a:lvl2pPr marL="479969" indent="0">
              <a:buNone/>
              <a:defRPr sz="1470"/>
            </a:lvl2pPr>
            <a:lvl3pPr marL="959937" indent="0">
              <a:buNone/>
              <a:defRPr sz="1260"/>
            </a:lvl3pPr>
            <a:lvl4pPr marL="1439906" indent="0">
              <a:buNone/>
              <a:defRPr sz="1050"/>
            </a:lvl4pPr>
            <a:lvl5pPr marL="1919874" indent="0">
              <a:buNone/>
              <a:defRPr sz="1050"/>
            </a:lvl5pPr>
            <a:lvl6pPr marL="2399843" indent="0">
              <a:buNone/>
              <a:defRPr sz="1050"/>
            </a:lvl6pPr>
            <a:lvl7pPr marL="2879811" indent="0">
              <a:buNone/>
              <a:defRPr sz="1050"/>
            </a:lvl7pPr>
            <a:lvl8pPr marL="3359780" indent="0">
              <a:buNone/>
              <a:defRPr sz="1050"/>
            </a:lvl8pPr>
            <a:lvl9pPr marL="3839748" indent="0">
              <a:buNone/>
              <a:defRPr sz="10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5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383297"/>
            <a:ext cx="12420184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1916484"/>
            <a:ext cx="12420184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6672697"/>
            <a:ext cx="324004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39C26-59AF-40F4-9E91-4974DA1161BF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6672697"/>
            <a:ext cx="4860072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6672697"/>
            <a:ext cx="324004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9118F-9150-42EF-B112-FE686BE78DF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38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59937" rtl="0" eaLnBrk="1" latinLnBrk="0" hangingPunct="1">
        <a:lnSpc>
          <a:spcPct val="90000"/>
        </a:lnSpc>
        <a:spcBef>
          <a:spcPct val="0"/>
        </a:spcBef>
        <a:buNone/>
        <a:defRPr sz="46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9984" indent="-239984" algn="l" defTabSz="95993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39" kern="1200">
          <a:solidFill>
            <a:schemeClr val="tx1"/>
          </a:solidFill>
          <a:latin typeface="+mn-lt"/>
          <a:ea typeface="+mn-ea"/>
          <a:cs typeface="+mn-cs"/>
        </a:defRPr>
      </a:lvl1pPr>
      <a:lvl2pPr marL="719953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199921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79890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59859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39827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19796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599764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79733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79969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59937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39906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19874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99843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79811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59780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39748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tângulo 62">
            <a:extLst>
              <a:ext uri="{FF2B5EF4-FFF2-40B4-BE49-F238E27FC236}">
                <a16:creationId xmlns:a16="http://schemas.microsoft.com/office/drawing/2014/main" id="{226FBB81-2198-A5DE-2B80-F6E0BA7F501B}"/>
              </a:ext>
            </a:extLst>
          </p:cNvPr>
          <p:cNvSpPr/>
          <p:nvPr/>
        </p:nvSpPr>
        <p:spPr>
          <a:xfrm>
            <a:off x="0" y="0"/>
            <a:ext cx="14400213" cy="7177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Imagem 42" descr="Logotipo&#10;&#10;Descrição gerada automaticamente com confiança média">
            <a:extLst>
              <a:ext uri="{FF2B5EF4-FFF2-40B4-BE49-F238E27FC236}">
                <a16:creationId xmlns:a16="http://schemas.microsoft.com/office/drawing/2014/main" id="{A10988F6-A688-5319-FE5F-D904381B24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23" t="48460" b="25237"/>
          <a:stretch/>
        </p:blipFill>
        <p:spPr>
          <a:xfrm>
            <a:off x="-1" y="-21416"/>
            <a:ext cx="4512037" cy="3783947"/>
          </a:xfrm>
          <a:prstGeom prst="rect">
            <a:avLst/>
          </a:prstGeom>
        </p:spPr>
      </p:pic>
      <p:pic>
        <p:nvPicPr>
          <p:cNvPr id="41" name="Imagem 40" descr="Imagem em preto e branco&#10;&#10;Descrição gerada automaticamente">
            <a:extLst>
              <a:ext uri="{FF2B5EF4-FFF2-40B4-BE49-F238E27FC236}">
                <a16:creationId xmlns:a16="http://schemas.microsoft.com/office/drawing/2014/main" id="{F1D3996B-1ADE-C836-21A9-AC95697072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97" r="10341"/>
          <a:stretch/>
        </p:blipFill>
        <p:spPr>
          <a:xfrm>
            <a:off x="7035332" y="-21415"/>
            <a:ext cx="7364882" cy="3209420"/>
          </a:xfrm>
          <a:prstGeom prst="rect">
            <a:avLst/>
          </a:prstGeom>
        </p:spPr>
      </p:pic>
      <p:pic>
        <p:nvPicPr>
          <p:cNvPr id="45" name="Imagem 44" descr="Imagem digital de desenho animado&#10;&#10;Descrição gerada automaticamente com confiança baixa">
            <a:extLst>
              <a:ext uri="{FF2B5EF4-FFF2-40B4-BE49-F238E27FC236}">
                <a16:creationId xmlns:a16="http://schemas.microsoft.com/office/drawing/2014/main" id="{D3BDDAD0-6FD8-067A-6B8F-481001D939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31" t="32574" b="30181"/>
          <a:stretch/>
        </p:blipFill>
        <p:spPr>
          <a:xfrm>
            <a:off x="-1" y="3118729"/>
            <a:ext cx="2168686" cy="4059170"/>
          </a:xfrm>
          <a:prstGeom prst="rect">
            <a:avLst/>
          </a:prstGeom>
        </p:spPr>
      </p:pic>
      <p:pic>
        <p:nvPicPr>
          <p:cNvPr id="47" name="Imagem 46" descr="Logotipo&#10;&#10;Descrição gerada automaticamente">
            <a:extLst>
              <a:ext uri="{FF2B5EF4-FFF2-40B4-BE49-F238E27FC236}">
                <a16:creationId xmlns:a16="http://schemas.microsoft.com/office/drawing/2014/main" id="{54264AE8-26E4-AB37-606B-B0B2442CB5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095" b="26681"/>
          <a:stretch/>
        </p:blipFill>
        <p:spPr>
          <a:xfrm>
            <a:off x="7797137" y="1729006"/>
            <a:ext cx="6603076" cy="5470308"/>
          </a:xfrm>
          <a:prstGeom prst="rect">
            <a:avLst/>
          </a:prstGeom>
        </p:spPr>
      </p:pic>
      <p:pic>
        <p:nvPicPr>
          <p:cNvPr id="51" name="Imagem 50" descr="Placa branca com letras pretas em fundo branco&#10;&#10;Descrição gerada automaticamente com confiança média">
            <a:extLst>
              <a:ext uri="{FF2B5EF4-FFF2-40B4-BE49-F238E27FC236}">
                <a16:creationId xmlns:a16="http://schemas.microsoft.com/office/drawing/2014/main" id="{E5D940B6-C484-1F7E-D569-87BBF2AFA9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952" y="3417756"/>
            <a:ext cx="3198688" cy="2304215"/>
          </a:xfrm>
          <a:prstGeom prst="rect">
            <a:avLst/>
          </a:prstGeom>
        </p:spPr>
      </p:pic>
      <p:pic>
        <p:nvPicPr>
          <p:cNvPr id="55" name="Imagem 54" descr="Diagrama&#10;&#10;Descrição gerada automaticamente com confiança média">
            <a:extLst>
              <a:ext uri="{FF2B5EF4-FFF2-40B4-BE49-F238E27FC236}">
                <a16:creationId xmlns:a16="http://schemas.microsoft.com/office/drawing/2014/main" id="{D7E9B631-36D7-8332-ED6E-9BD8CA5979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080" y="3118729"/>
            <a:ext cx="3034651" cy="3031775"/>
          </a:xfrm>
          <a:prstGeom prst="rect">
            <a:avLst/>
          </a:prstGeom>
        </p:spPr>
      </p:pic>
      <p:pic>
        <p:nvPicPr>
          <p:cNvPr id="57" name="Imagem 56" descr="Desenho de garrafa preta&#10;&#10;Descrição gerada automaticamente com confiança média">
            <a:extLst>
              <a:ext uri="{FF2B5EF4-FFF2-40B4-BE49-F238E27FC236}">
                <a16:creationId xmlns:a16="http://schemas.microsoft.com/office/drawing/2014/main" id="{BBE63E6F-93B3-E3C2-9878-A8E53F18DFD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51" y="487981"/>
            <a:ext cx="2161036" cy="1280163"/>
          </a:xfrm>
          <a:prstGeom prst="rect">
            <a:avLst/>
          </a:prstGeom>
        </p:spPr>
      </p:pic>
      <p:pic>
        <p:nvPicPr>
          <p:cNvPr id="59" name="Imagem 58" descr="Placa branca com letras pretas&#10;&#10;Descrição gerada automaticamente com confiança média">
            <a:extLst>
              <a:ext uri="{FF2B5EF4-FFF2-40B4-BE49-F238E27FC236}">
                <a16:creationId xmlns:a16="http://schemas.microsoft.com/office/drawing/2014/main" id="{A91B7931-4198-39C4-6A81-25830809303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952" y="1744365"/>
            <a:ext cx="2831598" cy="999746"/>
          </a:xfrm>
          <a:prstGeom prst="rect">
            <a:avLst/>
          </a:prstGeom>
        </p:spPr>
      </p:pic>
      <p:pic>
        <p:nvPicPr>
          <p:cNvPr id="61" name="Imagem 60" descr="Forma&#10;&#10;Descrição gerada automaticamente com confiança média">
            <a:extLst>
              <a:ext uri="{FF2B5EF4-FFF2-40B4-BE49-F238E27FC236}">
                <a16:creationId xmlns:a16="http://schemas.microsoft.com/office/drawing/2014/main" id="{1146663C-68C9-EFFF-9EEF-4E3E157815F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343" y="6287881"/>
            <a:ext cx="5468123" cy="890018"/>
          </a:xfrm>
          <a:prstGeom prst="rect">
            <a:avLst/>
          </a:prstGeom>
        </p:spPr>
      </p:pic>
      <p:sp>
        <p:nvSpPr>
          <p:cNvPr id="62" name="CaixaDeTexto 61">
            <a:extLst>
              <a:ext uri="{FF2B5EF4-FFF2-40B4-BE49-F238E27FC236}">
                <a16:creationId xmlns:a16="http://schemas.microsoft.com/office/drawing/2014/main" id="{650312B7-64F7-63B1-F024-389534DB846F}"/>
              </a:ext>
            </a:extLst>
          </p:cNvPr>
          <p:cNvSpPr txBox="1"/>
          <p:nvPr/>
        </p:nvSpPr>
        <p:spPr>
          <a:xfrm>
            <a:off x="2270055" y="6388166"/>
            <a:ext cx="3934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ESTANDE C191</a:t>
            </a:r>
          </a:p>
        </p:txBody>
      </p:sp>
    </p:spTree>
    <p:extLst>
      <p:ext uri="{BB962C8B-B14F-4D97-AF65-F5344CB8AC3E}">
        <p14:creationId xmlns:p14="http://schemas.microsoft.com/office/powerpoint/2010/main" val="25298917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</TotalTime>
  <Words>2</Words>
  <Application>Microsoft Office PowerPoint</Application>
  <PresentationFormat>Personalizar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paulo greve</dc:creator>
  <cp:lastModifiedBy>paulo greve</cp:lastModifiedBy>
  <cp:revision>2</cp:revision>
  <dcterms:created xsi:type="dcterms:W3CDTF">2023-10-23T21:30:26Z</dcterms:created>
  <dcterms:modified xsi:type="dcterms:W3CDTF">2023-10-23T21:48:22Z</dcterms:modified>
</cp:coreProperties>
</file>