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599525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96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941" y="1178224"/>
            <a:ext cx="16199644" cy="2506427"/>
          </a:xfrm>
        </p:spPr>
        <p:txBody>
          <a:bodyPr anchor="b"/>
          <a:lstStyle>
            <a:lvl1pPr algn="ctr">
              <a:defRPr sz="629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3781308"/>
            <a:ext cx="16199644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79969" indent="0" algn="ctr">
              <a:buNone/>
              <a:defRPr sz="2100"/>
            </a:lvl2pPr>
            <a:lvl3pPr marL="959937" indent="0" algn="ctr">
              <a:buNone/>
              <a:defRPr sz="1890"/>
            </a:lvl3pPr>
            <a:lvl4pPr marL="1439906" indent="0" algn="ctr">
              <a:buNone/>
              <a:defRPr sz="1680"/>
            </a:lvl4pPr>
            <a:lvl5pPr marL="1919874" indent="0" algn="ctr">
              <a:buNone/>
              <a:defRPr sz="1680"/>
            </a:lvl5pPr>
            <a:lvl6pPr marL="2399843" indent="0" algn="ctr">
              <a:buNone/>
              <a:defRPr sz="1680"/>
            </a:lvl6pPr>
            <a:lvl7pPr marL="2879811" indent="0" algn="ctr">
              <a:buNone/>
              <a:defRPr sz="1680"/>
            </a:lvl7pPr>
            <a:lvl8pPr marL="3359780" indent="0" algn="ctr">
              <a:buNone/>
              <a:defRPr sz="1680"/>
            </a:lvl8pPr>
            <a:lvl9pPr marL="3839748" indent="0" algn="ctr">
              <a:buNone/>
              <a:defRPr sz="168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70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739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59" y="383299"/>
            <a:ext cx="4657398" cy="610108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9" y="383299"/>
            <a:ext cx="13702198" cy="610108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3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6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8" y="1794830"/>
            <a:ext cx="18629591" cy="2994714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8" y="4817877"/>
            <a:ext cx="18629591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79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5993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3990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87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84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81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7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6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8" y="1916484"/>
            <a:ext cx="9179797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1916484"/>
            <a:ext cx="9179797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6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0" y="383297"/>
            <a:ext cx="18629591" cy="1391534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1764834"/>
            <a:ext cx="9137611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2629751"/>
            <a:ext cx="9137611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0" y="1764834"/>
            <a:ext cx="9182611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0" y="2629751"/>
            <a:ext cx="9182611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6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23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22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3" y="479954"/>
            <a:ext cx="6966408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1036569"/>
            <a:ext cx="10934760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3" y="2159796"/>
            <a:ext cx="6966408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5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3" y="479954"/>
            <a:ext cx="6966408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1036569"/>
            <a:ext cx="10934760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69" indent="0">
              <a:buNone/>
              <a:defRPr sz="2939"/>
            </a:lvl2pPr>
            <a:lvl3pPr marL="959937" indent="0">
              <a:buNone/>
              <a:defRPr sz="2520"/>
            </a:lvl3pPr>
            <a:lvl4pPr marL="1439906" indent="0">
              <a:buNone/>
              <a:defRPr sz="2100"/>
            </a:lvl4pPr>
            <a:lvl5pPr marL="1919874" indent="0">
              <a:buNone/>
              <a:defRPr sz="2100"/>
            </a:lvl5pPr>
            <a:lvl6pPr marL="2399843" indent="0">
              <a:buNone/>
              <a:defRPr sz="2100"/>
            </a:lvl6pPr>
            <a:lvl7pPr marL="2879811" indent="0">
              <a:buNone/>
              <a:defRPr sz="2100"/>
            </a:lvl7pPr>
            <a:lvl8pPr marL="3359780" indent="0">
              <a:buNone/>
              <a:defRPr sz="2100"/>
            </a:lvl8pPr>
            <a:lvl9pPr marL="3839748" indent="0">
              <a:buNone/>
              <a:defRPr sz="21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3" y="2159796"/>
            <a:ext cx="6966408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15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383297"/>
            <a:ext cx="18629591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1916484"/>
            <a:ext cx="18629591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8" y="6672699"/>
            <a:ext cx="4859893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6672699"/>
            <a:ext cx="7289840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6" y="6672699"/>
            <a:ext cx="4859893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0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59937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84" indent="-239984" algn="l" defTabSz="95993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95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21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890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59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827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96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764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73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79969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59937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39906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874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843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811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748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23">
            <a:extLst>
              <a:ext uri="{FF2B5EF4-FFF2-40B4-BE49-F238E27FC236}">
                <a16:creationId xmlns:a16="http://schemas.microsoft.com/office/drawing/2014/main" id="{D52510C5-C444-A2DE-2554-FB72F1B83DA8}"/>
              </a:ext>
            </a:extLst>
          </p:cNvPr>
          <p:cNvSpPr/>
          <p:nvPr/>
        </p:nvSpPr>
        <p:spPr>
          <a:xfrm>
            <a:off x="1" y="-1"/>
            <a:ext cx="21599525" cy="7199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m 10" descr="Uma imagem contendo Ícone&#10;&#10;Descrição gerada automaticamente">
            <a:extLst>
              <a:ext uri="{FF2B5EF4-FFF2-40B4-BE49-F238E27FC236}">
                <a16:creationId xmlns:a16="http://schemas.microsoft.com/office/drawing/2014/main" id="{DFD07BE0-9F6A-C708-5104-C7756AEF98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65" t="48410" b="22562"/>
          <a:stretch/>
        </p:blipFill>
        <p:spPr>
          <a:xfrm>
            <a:off x="-2" y="-1"/>
            <a:ext cx="4392436" cy="4128655"/>
          </a:xfrm>
          <a:prstGeom prst="rect">
            <a:avLst/>
          </a:prstGeom>
        </p:spPr>
      </p:pic>
      <p:pic>
        <p:nvPicPr>
          <p:cNvPr id="7" name="Imagem 6" descr="Forma&#10;&#10;Descrição gerada automaticamente com confiança média">
            <a:extLst>
              <a:ext uri="{FF2B5EF4-FFF2-40B4-BE49-F238E27FC236}">
                <a16:creationId xmlns:a16="http://schemas.microsoft.com/office/drawing/2014/main" id="{84E5E4B3-730B-DA83-062F-3776D45EB6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159" y="6309600"/>
            <a:ext cx="5468123" cy="890018"/>
          </a:xfrm>
          <a:prstGeom prst="rect">
            <a:avLst/>
          </a:prstGeom>
        </p:spPr>
      </p:pic>
      <p:pic>
        <p:nvPicPr>
          <p:cNvPr id="9" name="Imagem 8" descr="Desenho de garrafa preta&#10;&#10;Descrição gerada automaticamente com confiança média">
            <a:extLst>
              <a:ext uri="{FF2B5EF4-FFF2-40B4-BE49-F238E27FC236}">
                <a16:creationId xmlns:a16="http://schemas.microsoft.com/office/drawing/2014/main" id="{277D56CD-82C9-F772-129B-0589B77AAC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52" y="451655"/>
            <a:ext cx="2161036" cy="1280163"/>
          </a:xfrm>
          <a:prstGeom prst="rect">
            <a:avLst/>
          </a:prstGeom>
        </p:spPr>
      </p:pic>
      <p:pic>
        <p:nvPicPr>
          <p:cNvPr id="13" name="Imagem 12" descr="Imagem digital de desenho animado&#10;&#10;Descrição gerada automaticamente com confiança baixa">
            <a:extLst>
              <a:ext uri="{FF2B5EF4-FFF2-40B4-BE49-F238E27FC236}">
                <a16:creationId xmlns:a16="http://schemas.microsoft.com/office/drawing/2014/main" id="{D73399C9-4E2A-2598-24AA-6C38256FE53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40" t="32045" b="32630"/>
          <a:stretch/>
        </p:blipFill>
        <p:spPr>
          <a:xfrm>
            <a:off x="0" y="2924917"/>
            <a:ext cx="2493818" cy="4274396"/>
          </a:xfrm>
          <a:prstGeom prst="rect">
            <a:avLst/>
          </a:prstGeom>
        </p:spPr>
      </p:pic>
      <p:pic>
        <p:nvPicPr>
          <p:cNvPr id="15" name="Imagem 14" descr="Logotipo&#10;&#10;Descrição gerada automaticamente">
            <a:extLst>
              <a:ext uri="{FF2B5EF4-FFF2-40B4-BE49-F238E27FC236}">
                <a16:creationId xmlns:a16="http://schemas.microsoft.com/office/drawing/2014/main" id="{5806F00C-B60D-0405-F61F-500AE81B09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" t="-2814" r="35073" b="25960"/>
          <a:stretch/>
        </p:blipFill>
        <p:spPr>
          <a:xfrm>
            <a:off x="15109477" y="1524002"/>
            <a:ext cx="6490048" cy="5675313"/>
          </a:xfrm>
          <a:prstGeom prst="rect">
            <a:avLst/>
          </a:prstGeom>
        </p:spPr>
      </p:pic>
      <p:pic>
        <p:nvPicPr>
          <p:cNvPr id="17" name="Imagem 16" descr="Placa branca com letras pretas em fundo branco&#10;&#10;Descrição gerada automaticamente com confiança média">
            <a:extLst>
              <a:ext uri="{FF2B5EF4-FFF2-40B4-BE49-F238E27FC236}">
                <a16:creationId xmlns:a16="http://schemas.microsoft.com/office/drawing/2014/main" id="{F43CB0D2-753B-7847-265E-7EC738A35E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712" y="2924917"/>
            <a:ext cx="4370841" cy="3148590"/>
          </a:xfrm>
          <a:prstGeom prst="rect">
            <a:avLst/>
          </a:prstGeom>
        </p:spPr>
      </p:pic>
      <p:pic>
        <p:nvPicPr>
          <p:cNvPr id="19" name="Imagem 18" descr="Foto em preto e branco&#10;&#10;Descrição gerada automaticamente">
            <a:extLst>
              <a:ext uri="{FF2B5EF4-FFF2-40B4-BE49-F238E27FC236}">
                <a16:creationId xmlns:a16="http://schemas.microsoft.com/office/drawing/2014/main" id="{DFB9D336-CBA4-C4F5-6BC6-CA5FA829F0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636" y="0"/>
            <a:ext cx="10030988" cy="4998730"/>
          </a:xfrm>
          <a:prstGeom prst="rect">
            <a:avLst/>
          </a:prstGeom>
        </p:spPr>
      </p:pic>
      <p:pic>
        <p:nvPicPr>
          <p:cNvPr id="21" name="Imagem 20" descr="Logotipo&#10;&#10;Descrição gerada automaticamente">
            <a:extLst>
              <a:ext uri="{FF2B5EF4-FFF2-40B4-BE49-F238E27FC236}">
                <a16:creationId xmlns:a16="http://schemas.microsoft.com/office/drawing/2014/main" id="{C64A8002-401D-7DB9-55A7-FB9FE34FE1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710" y="1001893"/>
            <a:ext cx="6086868" cy="1255779"/>
          </a:xfrm>
          <a:prstGeom prst="rect">
            <a:avLst/>
          </a:prstGeom>
        </p:spPr>
      </p:pic>
      <p:pic>
        <p:nvPicPr>
          <p:cNvPr id="23" name="Imagem 22" descr="Diagrama&#10;&#10;Descrição gerada automaticamente com confiança média">
            <a:extLst>
              <a:ext uri="{FF2B5EF4-FFF2-40B4-BE49-F238E27FC236}">
                <a16:creationId xmlns:a16="http://schemas.microsoft.com/office/drawing/2014/main" id="{57471126-784B-5EC5-61CC-2AF8E20CEC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396" y="2897235"/>
            <a:ext cx="3215647" cy="3212599"/>
          </a:xfrm>
          <a:prstGeom prst="rect">
            <a:avLst/>
          </a:prstGeom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D2A64B51-ADAE-24F6-6253-88BD35939FCD}"/>
              </a:ext>
            </a:extLst>
          </p:cNvPr>
          <p:cNvSpPr txBox="1"/>
          <p:nvPr/>
        </p:nvSpPr>
        <p:spPr>
          <a:xfrm>
            <a:off x="10195872" y="6422037"/>
            <a:ext cx="3934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ESTANDE C191</a:t>
            </a:r>
          </a:p>
        </p:txBody>
      </p:sp>
    </p:spTree>
    <p:extLst>
      <p:ext uri="{BB962C8B-B14F-4D97-AF65-F5344CB8AC3E}">
        <p14:creationId xmlns:p14="http://schemas.microsoft.com/office/powerpoint/2010/main" val="25298917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</TotalTime>
  <Words>2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greve</dc:creator>
  <cp:lastModifiedBy>paulo greve</cp:lastModifiedBy>
  <cp:revision>1</cp:revision>
  <dcterms:created xsi:type="dcterms:W3CDTF">2023-10-23T21:30:26Z</dcterms:created>
  <dcterms:modified xsi:type="dcterms:W3CDTF">2023-10-23T21:40:19Z</dcterms:modified>
</cp:coreProperties>
</file>