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9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2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7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77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368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1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94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567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7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5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6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D1341-092F-47FE-9308-53FE6F4FCC88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B7FAB-4C4B-4694-964F-6BCDFEC57E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ângulo 25">
            <a:extLst>
              <a:ext uri="{FF2B5EF4-FFF2-40B4-BE49-F238E27FC236}">
                <a16:creationId xmlns:a16="http://schemas.microsoft.com/office/drawing/2014/main" id="{28CCB05B-6568-28E8-D23D-8DAC7BD9B62F}"/>
              </a:ext>
            </a:extLst>
          </p:cNvPr>
          <p:cNvSpPr/>
          <p:nvPr/>
        </p:nvSpPr>
        <p:spPr>
          <a:xfrm>
            <a:off x="0" y="0"/>
            <a:ext cx="7199312" cy="7199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m 10" descr="Uma imagem contendo Forma&#10;&#10;Descrição gerada automaticamente">
            <a:extLst>
              <a:ext uri="{FF2B5EF4-FFF2-40B4-BE49-F238E27FC236}">
                <a16:creationId xmlns:a16="http://schemas.microsoft.com/office/drawing/2014/main" id="{F0B5F4E4-7C26-C03D-D1D6-9E72699307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70" t="46056" b="13938"/>
          <a:stretch/>
        </p:blipFill>
        <p:spPr>
          <a:xfrm>
            <a:off x="-5582" y="0"/>
            <a:ext cx="2957340" cy="3903787"/>
          </a:xfrm>
          <a:prstGeom prst="rect">
            <a:avLst/>
          </a:prstGeom>
        </p:spPr>
      </p:pic>
      <p:pic>
        <p:nvPicPr>
          <p:cNvPr id="15" name="Imagem 14" descr="Tela de computador com texto preto sobre fundo branco&#10;&#10;Descrição gerada automaticamente com confiança média">
            <a:extLst>
              <a:ext uri="{FF2B5EF4-FFF2-40B4-BE49-F238E27FC236}">
                <a16:creationId xmlns:a16="http://schemas.microsoft.com/office/drawing/2014/main" id="{B87CE7F5-0164-3A46-B933-AEB4B1C1DA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8" t="44713" r="25694"/>
          <a:stretch/>
        </p:blipFill>
        <p:spPr>
          <a:xfrm>
            <a:off x="2586511" y="0"/>
            <a:ext cx="4612801" cy="2870818"/>
          </a:xfrm>
          <a:prstGeom prst="rect">
            <a:avLst/>
          </a:prstGeom>
        </p:spPr>
      </p:pic>
      <p:pic>
        <p:nvPicPr>
          <p:cNvPr id="17" name="Imagem 16" descr="Placa branca com letras pretas&#10;&#10;Descrição gerada automaticamente com confiança baixa">
            <a:extLst>
              <a:ext uri="{FF2B5EF4-FFF2-40B4-BE49-F238E27FC236}">
                <a16:creationId xmlns:a16="http://schemas.microsoft.com/office/drawing/2014/main" id="{3AA66C3F-EFD3-A4C3-4A54-7626A1A7DC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885" y="5428360"/>
            <a:ext cx="1316739" cy="844298"/>
          </a:xfrm>
          <a:prstGeom prst="rect">
            <a:avLst/>
          </a:prstGeom>
        </p:spPr>
      </p:pic>
      <p:pic>
        <p:nvPicPr>
          <p:cNvPr id="21" name="Imagem 20" descr="Placa com letras pretas&#10;&#10;Descrição gerada automaticamente com confiança média">
            <a:extLst>
              <a:ext uri="{FF2B5EF4-FFF2-40B4-BE49-F238E27FC236}">
                <a16:creationId xmlns:a16="http://schemas.microsoft.com/office/drawing/2014/main" id="{5B9EF97C-58A9-3D7D-4A1D-3CEDDC375F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18" y="2840671"/>
            <a:ext cx="1926340" cy="1386843"/>
          </a:xfrm>
          <a:prstGeom prst="rect">
            <a:avLst/>
          </a:prstGeom>
        </p:spPr>
      </p:pic>
      <p:pic>
        <p:nvPicPr>
          <p:cNvPr id="9" name="Imagem 8" descr="Uma imagem contendo Texto&#10;&#10;Descrição gerada automaticamente">
            <a:extLst>
              <a:ext uri="{FF2B5EF4-FFF2-40B4-BE49-F238E27FC236}">
                <a16:creationId xmlns:a16="http://schemas.microsoft.com/office/drawing/2014/main" id="{2B5AF9A4-2273-2A87-E693-52C35A6591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18" y="461424"/>
            <a:ext cx="1566675" cy="929642"/>
          </a:xfrm>
          <a:prstGeom prst="rect">
            <a:avLst/>
          </a:prstGeom>
        </p:spPr>
      </p:pic>
      <p:pic>
        <p:nvPicPr>
          <p:cNvPr id="25" name="Imagem 24" descr="Logotipo&#10;&#10;Descrição gerada automaticamente">
            <a:extLst>
              <a:ext uri="{FF2B5EF4-FFF2-40B4-BE49-F238E27FC236}">
                <a16:creationId xmlns:a16="http://schemas.microsoft.com/office/drawing/2014/main" id="{A49D7FE3-1047-B14F-B51F-E02B713852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88" b="22816"/>
          <a:stretch/>
        </p:blipFill>
        <p:spPr>
          <a:xfrm>
            <a:off x="1996952" y="2420960"/>
            <a:ext cx="5202361" cy="4778352"/>
          </a:xfrm>
          <a:prstGeom prst="rect">
            <a:avLst/>
          </a:prstGeom>
        </p:spPr>
      </p:pic>
      <p:pic>
        <p:nvPicPr>
          <p:cNvPr id="7" name="Imagem 6" descr="Forma&#10;&#10;Descrição gerada automaticamente com confiança média">
            <a:extLst>
              <a:ext uri="{FF2B5EF4-FFF2-40B4-BE49-F238E27FC236}">
                <a16:creationId xmlns:a16="http://schemas.microsoft.com/office/drawing/2014/main" id="{CD64B656-28BB-750D-0F7F-31ADE070D15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34" b="16102"/>
          <a:stretch/>
        </p:blipFill>
        <p:spPr>
          <a:xfrm>
            <a:off x="-1" y="6386119"/>
            <a:ext cx="3870818" cy="813194"/>
          </a:xfrm>
          <a:prstGeom prst="rect">
            <a:avLst/>
          </a:prstGeom>
        </p:spPr>
      </p:pic>
      <p:pic>
        <p:nvPicPr>
          <p:cNvPr id="27" name="Imagem 26" descr="Diagrama&#10;&#10;Descrição gerada automaticamente com confiança média">
            <a:extLst>
              <a:ext uri="{FF2B5EF4-FFF2-40B4-BE49-F238E27FC236}">
                <a16:creationId xmlns:a16="http://schemas.microsoft.com/office/drawing/2014/main" id="{3F0BF0F7-2006-807A-983F-2D4800CBE8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46" y="4491402"/>
            <a:ext cx="1718421" cy="1716792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FDD2F8EC-295A-78F2-B27E-D914302CA0CA}"/>
              </a:ext>
            </a:extLst>
          </p:cNvPr>
          <p:cNvSpPr txBox="1"/>
          <p:nvPr/>
        </p:nvSpPr>
        <p:spPr>
          <a:xfrm>
            <a:off x="509918" y="6509791"/>
            <a:ext cx="3934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ESTANDE C191</a:t>
            </a:r>
          </a:p>
        </p:txBody>
      </p:sp>
      <p:pic>
        <p:nvPicPr>
          <p:cNvPr id="19" name="Imagem 18" descr="Uma imagem contendo Diagrama&#10;&#10;Descrição gerada automaticamente">
            <a:extLst>
              <a:ext uri="{FF2B5EF4-FFF2-40B4-BE49-F238E27FC236}">
                <a16:creationId xmlns:a16="http://schemas.microsoft.com/office/drawing/2014/main" id="{62B2024A-A2C5-DEC2-9FF4-151DBE6D95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245" y="1804348"/>
            <a:ext cx="3925832" cy="3459487"/>
          </a:xfrm>
          <a:prstGeom prst="rect">
            <a:avLst/>
          </a:prstGeom>
        </p:spPr>
      </p:pic>
      <p:pic>
        <p:nvPicPr>
          <p:cNvPr id="30" name="Imagem 29" descr="Placa branca com letras pretas&#10;&#10;Descrição gerada automaticamente com confiança baixa">
            <a:extLst>
              <a:ext uri="{FF2B5EF4-FFF2-40B4-BE49-F238E27FC236}">
                <a16:creationId xmlns:a16="http://schemas.microsoft.com/office/drawing/2014/main" id="{3BBC942F-D924-1241-DC14-92CEEDE0AB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59" y="5181508"/>
            <a:ext cx="1316739" cy="84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8605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2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greve</dc:creator>
  <cp:lastModifiedBy>paulo greve</cp:lastModifiedBy>
  <cp:revision>2</cp:revision>
  <dcterms:created xsi:type="dcterms:W3CDTF">2023-10-23T21:49:05Z</dcterms:created>
  <dcterms:modified xsi:type="dcterms:W3CDTF">2023-10-23T21:58:13Z</dcterms:modified>
</cp:coreProperties>
</file>